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>
        <p:scale>
          <a:sx n="75" d="100"/>
          <a:sy n="75" d="100"/>
        </p:scale>
        <p:origin x="-181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5800" y="1628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Fresado </a:t>
            </a:r>
            <a:r>
              <a:rPr lang="es-MX" dirty="0" smtClean="0"/>
              <a:t>CNC</a:t>
            </a:r>
            <a:endParaRPr lang="es-MX" dirty="0"/>
          </a:p>
        </p:txBody>
      </p:sp>
      <p:sp>
        <p:nvSpPr>
          <p:cNvPr id="5" name="3 Subtítulo"/>
          <p:cNvSpPr txBox="1">
            <a:spLocks/>
          </p:cNvSpPr>
          <p:nvPr/>
        </p:nvSpPr>
        <p:spPr>
          <a:xfrm>
            <a:off x="1043608" y="3215407"/>
            <a:ext cx="7776864" cy="261610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Área Académica: Licenciatura en Ingeniería Industrial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Profesor(a):Ing. Julio Cesar Lozano Rodríguez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Periodo: Enero – Junio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2016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29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539552" y="803084"/>
            <a:ext cx="1440160" cy="648072"/>
          </a:xfrm>
          <a:prstGeom prst="rect">
            <a:avLst/>
          </a:prstGeom>
          <a:solidFill>
            <a:srgbClr val="3D60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/>
              <a:t>CAD</a:t>
            </a:r>
            <a:endParaRPr lang="es-MX" sz="2400" dirty="0"/>
          </a:p>
        </p:txBody>
      </p:sp>
      <p:sp>
        <p:nvSpPr>
          <p:cNvPr id="20" name="19 Flecha derecha"/>
          <p:cNvSpPr/>
          <p:nvPr/>
        </p:nvSpPr>
        <p:spPr>
          <a:xfrm rot="5400000">
            <a:off x="1018785" y="1511982"/>
            <a:ext cx="481694" cy="36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erecha"/>
          <p:cNvSpPr/>
          <p:nvPr/>
        </p:nvSpPr>
        <p:spPr>
          <a:xfrm>
            <a:off x="3046368" y="3613256"/>
            <a:ext cx="648072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derecha"/>
          <p:cNvSpPr/>
          <p:nvPr/>
        </p:nvSpPr>
        <p:spPr>
          <a:xfrm>
            <a:off x="5856785" y="2825063"/>
            <a:ext cx="481694" cy="3600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Flecha derecha"/>
          <p:cNvSpPr/>
          <p:nvPr/>
        </p:nvSpPr>
        <p:spPr>
          <a:xfrm>
            <a:off x="2915816" y="1932850"/>
            <a:ext cx="778624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60" y="1946911"/>
            <a:ext cx="3127835" cy="2116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910" y="1157850"/>
            <a:ext cx="2294617" cy="1671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2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160721"/>
            <a:ext cx="2338631" cy="1751716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426" y="1946911"/>
            <a:ext cx="2711574" cy="231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24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42</cp:revision>
  <dcterms:created xsi:type="dcterms:W3CDTF">2012-12-04T21:22:09Z</dcterms:created>
  <dcterms:modified xsi:type="dcterms:W3CDTF">2016-05-10T17:31:55Z</dcterms:modified>
</cp:coreProperties>
</file>