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60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86" autoAdjust="0"/>
  </p:normalViewPr>
  <p:slideViewPr>
    <p:cSldViewPr>
      <p:cViewPr>
        <p:scale>
          <a:sx n="75" d="100"/>
          <a:sy n="75" d="100"/>
        </p:scale>
        <p:origin x="-1818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685800" y="16288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dirty="0" smtClean="0"/>
              <a:t>Fresado </a:t>
            </a:r>
            <a:r>
              <a:rPr lang="es-MX" dirty="0" smtClean="0"/>
              <a:t>CNC</a:t>
            </a:r>
            <a:endParaRPr lang="es-MX" dirty="0"/>
          </a:p>
        </p:txBody>
      </p:sp>
      <p:sp>
        <p:nvSpPr>
          <p:cNvPr id="5" name="3 Subtítulo"/>
          <p:cNvSpPr txBox="1">
            <a:spLocks/>
          </p:cNvSpPr>
          <p:nvPr/>
        </p:nvSpPr>
        <p:spPr>
          <a:xfrm>
            <a:off x="1043608" y="3215407"/>
            <a:ext cx="7776864" cy="2616101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2000" b="1" dirty="0" smtClean="0">
                <a:latin typeface="Arial" pitchFamily="34" charset="0"/>
                <a:cs typeface="Arial" pitchFamily="34" charset="0"/>
              </a:rPr>
              <a:t>Área Académica: Licenciatura en Ingeniería Industrial</a:t>
            </a:r>
          </a:p>
          <a:p>
            <a:endParaRPr lang="es-MX" sz="2000" b="1" dirty="0" smtClean="0">
              <a:latin typeface="Arial" pitchFamily="34" charset="0"/>
              <a:cs typeface="Arial" pitchFamily="34" charset="0"/>
            </a:endParaRPr>
          </a:p>
          <a:p>
            <a:endParaRPr lang="es-MX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2000" b="1" dirty="0" smtClean="0">
                <a:latin typeface="Arial" pitchFamily="34" charset="0"/>
                <a:cs typeface="Arial" pitchFamily="34" charset="0"/>
              </a:rPr>
              <a:t>Profesor(a):Ing. Julio Cesar Lozano Rodríguez</a:t>
            </a:r>
          </a:p>
          <a:p>
            <a:endParaRPr lang="es-MX" sz="2000" b="1" dirty="0" smtClean="0">
              <a:latin typeface="Arial" pitchFamily="34" charset="0"/>
              <a:cs typeface="Arial" pitchFamily="34" charset="0"/>
            </a:endParaRPr>
          </a:p>
          <a:p>
            <a:endParaRPr lang="es-MX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2000" b="1" dirty="0" smtClean="0">
                <a:latin typeface="Arial" pitchFamily="34" charset="0"/>
                <a:cs typeface="Arial" pitchFamily="34" charset="0"/>
              </a:rPr>
              <a:t>Periodo: Enero – Junio 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2016</a:t>
            </a:r>
            <a:endParaRPr lang="es-MX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293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539552" y="803084"/>
            <a:ext cx="1440160" cy="648072"/>
          </a:xfrm>
          <a:prstGeom prst="rect">
            <a:avLst/>
          </a:prstGeom>
          <a:solidFill>
            <a:srgbClr val="3D60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 smtClean="0"/>
              <a:t>CAD</a:t>
            </a:r>
            <a:endParaRPr lang="es-MX" sz="2400" dirty="0"/>
          </a:p>
        </p:txBody>
      </p:sp>
      <p:sp>
        <p:nvSpPr>
          <p:cNvPr id="20" name="19 Flecha derecha"/>
          <p:cNvSpPr/>
          <p:nvPr/>
        </p:nvSpPr>
        <p:spPr>
          <a:xfrm rot="5400000">
            <a:off x="1018785" y="1511982"/>
            <a:ext cx="481694" cy="3600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" name="18 Flecha derecha"/>
          <p:cNvSpPr/>
          <p:nvPr/>
        </p:nvSpPr>
        <p:spPr>
          <a:xfrm>
            <a:off x="3046368" y="3613256"/>
            <a:ext cx="648072" cy="3960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" name="24 Flecha derecha"/>
          <p:cNvSpPr/>
          <p:nvPr/>
        </p:nvSpPr>
        <p:spPr>
          <a:xfrm>
            <a:off x="5856785" y="2825063"/>
            <a:ext cx="481694" cy="3600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0" name="29 Flecha derecha"/>
          <p:cNvSpPr/>
          <p:nvPr/>
        </p:nvSpPr>
        <p:spPr>
          <a:xfrm>
            <a:off x="2915816" y="1932850"/>
            <a:ext cx="778624" cy="3960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760" y="1946911"/>
            <a:ext cx="3127835" cy="21163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9910" y="1157850"/>
            <a:ext cx="2294617" cy="1671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26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3160721"/>
            <a:ext cx="2338631" cy="1751716"/>
          </a:xfrm>
          <a:prstGeom prst="rect">
            <a:avLst/>
          </a:prstGeom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2426" y="1946911"/>
            <a:ext cx="2711574" cy="2313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2717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24</Words>
  <Application>Microsoft Office PowerPoint</Application>
  <PresentationFormat>Presentación en pantalla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Ing. Rafaela</cp:lastModifiedBy>
  <cp:revision>42</cp:revision>
  <dcterms:created xsi:type="dcterms:W3CDTF">2012-12-04T21:22:09Z</dcterms:created>
  <dcterms:modified xsi:type="dcterms:W3CDTF">2016-05-10T17:31:55Z</dcterms:modified>
</cp:coreProperties>
</file>